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3"/>
  </p:handoutMasterIdLst>
  <p:sldIdLst>
    <p:sldId id="256" r:id="rId2"/>
    <p:sldId id="262" r:id="rId3"/>
    <p:sldId id="257" r:id="rId4"/>
    <p:sldId id="258" r:id="rId5"/>
    <p:sldId id="259" r:id="rId6"/>
    <p:sldId id="312" r:id="rId7"/>
    <p:sldId id="309" r:id="rId8"/>
    <p:sldId id="308" r:id="rId9"/>
    <p:sldId id="261" r:id="rId10"/>
    <p:sldId id="264" r:id="rId11"/>
    <p:sldId id="267" r:id="rId12"/>
    <p:sldId id="266" r:id="rId13"/>
    <p:sldId id="265" r:id="rId14"/>
    <p:sldId id="288" r:id="rId15"/>
    <p:sldId id="269" r:id="rId16"/>
    <p:sldId id="270" r:id="rId17"/>
    <p:sldId id="272" r:id="rId18"/>
    <p:sldId id="311" r:id="rId19"/>
    <p:sldId id="300" r:id="rId20"/>
    <p:sldId id="301" r:id="rId21"/>
    <p:sldId id="291" r:id="rId22"/>
    <p:sldId id="280" r:id="rId23"/>
    <p:sldId id="285" r:id="rId24"/>
    <p:sldId id="287" r:id="rId25"/>
    <p:sldId id="282" r:id="rId26"/>
    <p:sldId id="283" r:id="rId27"/>
    <p:sldId id="274" r:id="rId28"/>
    <p:sldId id="303" r:id="rId29"/>
    <p:sldId id="289" r:id="rId30"/>
    <p:sldId id="310" r:id="rId31"/>
    <p:sldId id="29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ергей" initials="С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-293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14719299540682482"/>
                  <c:y val="-2.92042322834647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43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numRef>
              <c:f>Лист1!$A$2:$A$5</c:f>
              <c:numCache>
                <c:formatCode>0%</c:formatCode>
                <c:ptCount val="4"/>
                <c:pt idx="0">
                  <c:v>0.47000000000000008</c:v>
                </c:pt>
                <c:pt idx="1">
                  <c:v>0.43000000000000038</c:v>
                </c:pt>
                <c:pt idx="2">
                  <c:v>7.0000000000000034E-2</c:v>
                </c:pt>
                <c:pt idx="3">
                  <c:v>3.0000000000000089E-2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47</c:v>
                </c:pt>
                <c:pt idx="1">
                  <c:v>43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Лист1!$A$2:$A$5</c:f>
              <c:numCache>
                <c:formatCode>0%</c:formatCode>
                <c:ptCount val="4"/>
                <c:pt idx="0">
                  <c:v>0.95000000000000062</c:v>
                </c:pt>
                <c:pt idx="1">
                  <c:v>0.8</c:v>
                </c:pt>
                <c:pt idx="2">
                  <c:v>0.85000000000000064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95</c:v>
                </c:pt>
                <c:pt idx="1">
                  <c:v>80</c:v>
                </c:pt>
                <c:pt idx="2">
                  <c:v>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numRef>
              <c:f>Лист1!$A$2:$A$5</c:f>
              <c:numCache>
                <c:formatCode>0%</c:formatCode>
                <c:ptCount val="4"/>
                <c:pt idx="0">
                  <c:v>0.95000000000000062</c:v>
                </c:pt>
                <c:pt idx="1">
                  <c:v>0.8</c:v>
                </c:pt>
                <c:pt idx="2">
                  <c:v>0.85000000000000064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axId val="98686080"/>
        <c:axId val="98687616"/>
      </c:barChart>
      <c:catAx>
        <c:axId val="98686080"/>
        <c:scaling>
          <c:orientation val="minMax"/>
        </c:scaling>
        <c:axPos val="b"/>
        <c:numFmt formatCode="0%" sourceLinked="1"/>
        <c:tickLblPos val="nextTo"/>
        <c:crossAx val="98687616"/>
        <c:crosses val="autoZero"/>
        <c:auto val="1"/>
        <c:lblAlgn val="ctr"/>
        <c:lblOffset val="100"/>
      </c:catAx>
      <c:valAx>
        <c:axId val="98687616"/>
        <c:scaling>
          <c:orientation val="minMax"/>
        </c:scaling>
        <c:axPos val="l"/>
        <c:majorGridlines/>
        <c:numFmt formatCode="General" sourceLinked="1"/>
        <c:tickLblPos val="nextTo"/>
        <c:crossAx val="9868608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F45CD-B099-46BD-B92C-8F3CE5D03103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97867-6939-47F2-9271-7D10417206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jplus.ru/img/r/e/res_id_ent/limonad-buratino.jp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hyperlink" Target="http://radikal.ua/data/upload/4efc3/fb1a9/fb156897c7.jpg" TargetMode="Externa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124743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accent3"/>
                </a:solidFill>
              </a:rPr>
              <a:t>Муниципальное  казенное дошкольное образовательное  учреждения</a:t>
            </a:r>
            <a:br>
              <a:rPr lang="ru-RU" sz="1400" dirty="0" smtClean="0">
                <a:solidFill>
                  <a:schemeClr val="accent3"/>
                </a:solidFill>
              </a:rPr>
            </a:br>
            <a:r>
              <a:rPr lang="ru-RU" sz="1400" dirty="0" err="1" smtClean="0">
                <a:solidFill>
                  <a:schemeClr val="accent3"/>
                </a:solidFill>
              </a:rPr>
              <a:t>Кутуликский</a:t>
            </a:r>
            <a:r>
              <a:rPr lang="ru-RU" sz="1400" dirty="0" smtClean="0">
                <a:solidFill>
                  <a:schemeClr val="accent3"/>
                </a:solidFill>
              </a:rPr>
              <a:t> детский сад №1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7772400" cy="36724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Познавательно- исследовательский проект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«Тайны газированной воды»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 основе напитка «Кока-Колы»)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группа №9 «Солнышко»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sz="1400" dirty="0" smtClean="0"/>
          </a:p>
          <a:p>
            <a:pPr algn="ctr"/>
            <a:endParaRPr lang="ru-RU" sz="1400" dirty="0" smtClean="0"/>
          </a:p>
          <a:p>
            <a:pPr algn="ctr"/>
            <a:r>
              <a:rPr lang="ru-RU" sz="1100" dirty="0" smtClean="0"/>
              <a:t>                                                                                            </a:t>
            </a:r>
            <a:r>
              <a:rPr lang="ru-RU" sz="1100" dirty="0" smtClean="0">
                <a:solidFill>
                  <a:schemeClr val="accent3"/>
                </a:solidFill>
              </a:rPr>
              <a:t>Подготовила: </a:t>
            </a:r>
            <a:r>
              <a:rPr lang="ru-RU" sz="1100" dirty="0" err="1" smtClean="0">
                <a:solidFill>
                  <a:schemeClr val="accent3"/>
                </a:solidFill>
              </a:rPr>
              <a:t>Даглаева</a:t>
            </a:r>
            <a:r>
              <a:rPr lang="ru-RU" sz="1100" dirty="0" smtClean="0">
                <a:solidFill>
                  <a:schemeClr val="accent3"/>
                </a:solidFill>
              </a:rPr>
              <a:t> Ирина Прокопьевна</a:t>
            </a:r>
          </a:p>
          <a:p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История возникновения </a:t>
            </a:r>
            <a:b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газированных напитков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95936" y="1481328"/>
            <a:ext cx="4690864" cy="4525963"/>
          </a:xfrm>
        </p:spPr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</a:rPr>
              <a:t>В 18 веке учёные поняли, что                             вызывает появление пузырей.  И  в 1767 году английский химик Джозеф Пристли придумал, как  сотворить из обычной воды газированную. На коллегии физиков  в Лондоне он представил первый в мире газированный аппарат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9" name="Содержимое 3" descr="priestley22.jpg (10052 bytes)"/>
          <p:cNvPicPr>
            <a:picLocks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467544" y="1268760"/>
            <a:ext cx="242887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i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221088"/>
            <a:ext cx="2689743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27584" y="1124744"/>
            <a:ext cx="7859216" cy="504056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сегодняшний день вопрос о здоровом питании является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актуальным.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Ведь  без преувеличения можно сказать, что правильное питание – это залог хорошего самочувствия, работоспособности, активной деятельности, отличного настроения, важнейшее и непременное условие нашего здоровья и долголетия.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Сегодня существует проблема правильного питания в семье. Многие родители не в состоянии обеспечить своим детям правильного питания из-за отсутствия теоретических знаний. Во многих семьях привыкли кушать солёное, жареное, жирное, копчёное, острое, сладкое. Многие кормят детей однотипно, часто посещают  такие магазины как «Светофор», «Хлеб Соль», «Экономия». В лучшем случае – котлеты, картошка, в худшем – сосиска, пельмени. Из-за этого дети, не привыкшие к здоровой пище, отказываются в детском саду от овощных блюд, кисломолочной продукции, рыбы, запеканок.</a:t>
            </a:r>
          </a:p>
          <a:p>
            <a:endParaRPr lang="ru-RU" sz="20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ru-RU" sz="3200" dirty="0" smtClean="0">
                <a:solidFill>
                  <a:schemeClr val="accent2"/>
                </a:solidFill>
              </a:rPr>
              <a:t> </a:t>
            </a:r>
            <a:endParaRPr lang="ru-RU" sz="3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/>
          </a:bodyPr>
          <a:lstStyle/>
          <a:p>
            <a:r>
              <a:rPr lang="ru-RU" b="1" dirty="0" smtClean="0"/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нашего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проекта,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является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пропаганда здорового питания среди детей и родителей, создание условий для формирования знаний о правильном питании.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исследования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способствовать формированию у детей дошкольного возраста интереса и готовности к соблюдению правил рационального питания;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углублять знания и представления о продуктах питания, их влиянии на организм человека;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получить больше информации о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Кока-Коле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узнать состав напитка.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провести опрос среди родителей дошкольников, который поможет выяснить, насколько популярен напиток у детей дошкольного возраста.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провести эксперименты, демонстрирующие процесс взаимодействия Кока-Колы с различными веществами.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выяснить, наносит ли вред организму Кока-Кола.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своем исследовании мы решили остановить свой выбор на Королеве напитков «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Кока-Коле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» Кока-Кола является популярным напитком во всем мире. Отведать черной сладкой газировки любят как взрослые, так и дети, хоть и все прекрасно знают, что это питье довольно вредно для человеческого организма. Все знают, но и все потребляют. Но насколько оно негативно влияет на здоровье и имеет ли какую-либо пользу, мало кто интересуется. Поэтому попробуем разобраться во вредном влиянии кока – колы на наш организм.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524000" y="1628800"/>
          <a:ext cx="609600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444208" y="2204864"/>
            <a:ext cx="2376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47 % родителей знают о правильном питании и стараются употреблять здоровую и полезную пищу,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4725144"/>
            <a:ext cx="2880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43% хотя и придерживаются правильного питания, но часто употребляют неполезные продукты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653136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7 % редко употребляет в еде молочные продукты, фрукты и овощи.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132856"/>
            <a:ext cx="2448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только 3% положительно относятся к «быстрому» питанию – гамбургерам, хот-догам, пицце, полуфабрикатам.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40466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начале исследовательской работы мы провели анкетирование  родителей и опрос детей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результате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анкетирования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выяснилось.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1988840"/>
            <a:ext cx="14401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95 % детей считают полезными для здоровья продуктами овощи, фрукты и молочные продукты;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5661248"/>
            <a:ext cx="331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80% детей употребляют чай либо воду;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5517232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85 % детей из предложенных блюд выберут Кока-Колу и гамбургер;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04665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результате опроса детей мы пришли к следующему выводу: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Чтение познавательной и художественной литературы: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ООД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Беседы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опытов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Самостоятельная практическая деятельность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Памятка о полезных продуктах, для своих родных и друзей. 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lvl="0"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реализации проекта.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Анкета  «Здоровое питание – здоровый ребенок»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Создание презентации «Почему вредна газировка»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Мастер – класс «Секреты Кока- Колы»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Консультации «Вредные и полезные продукты»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/>
          <a:lstStyle/>
          <a:p>
            <a:pPr marL="265176" indent="-265176">
              <a:buFont typeface="Wingdings" pitchFamily="2" charset="2"/>
              <a:buChar char="ü"/>
              <a:defRPr/>
            </a:pPr>
            <a:r>
              <a:rPr lang="ru-RU" sz="2400" dirty="0" smtClean="0"/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Основа напитка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— ВОДА.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САХАР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ДИОКСИД УГЛЕРОДА.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 САХАРНЫЙ КОЛЕР Е150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ОРТОФОСФОРНАЯ КИСЛОТА или Е338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КОФЕИН,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АРОМАТИЗАТОРЫ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Состав газированной воды </a:t>
            </a:r>
            <a:b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endParaRPr lang="ru-RU" sz="2800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346878">
            <a:off x="4932040" y="3573016"/>
            <a:ext cx="3548707" cy="2808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 txBox="1">
            <a:spLocks/>
          </p:cNvSpPr>
          <p:nvPr/>
        </p:nvSpPr>
        <p:spPr>
          <a:xfrm>
            <a:off x="357188" y="642938"/>
            <a:ext cx="8501062" cy="78581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Самые популярные марки газированной воды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714625" y="1071563"/>
            <a:ext cx="6075363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ru-RU" sz="2400" i="1" dirty="0">
              <a:latin typeface="Calibri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4000" i="1" dirty="0">
                <a:latin typeface="Calibri" pitchFamily="34" charset="0"/>
              </a:rPr>
              <a:t>В России первыми стали: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4000" i="1" dirty="0">
                <a:solidFill>
                  <a:srgbClr val="FF0066"/>
                </a:solidFill>
                <a:latin typeface="Calibri" pitchFamily="34" charset="0"/>
              </a:rPr>
              <a:t>Тархун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4000" i="1" dirty="0">
                <a:solidFill>
                  <a:srgbClr val="FF0066"/>
                </a:solidFill>
                <a:latin typeface="Calibri" pitchFamily="34" charset="0"/>
              </a:rPr>
              <a:t>Байкал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4000" i="1" dirty="0">
                <a:solidFill>
                  <a:srgbClr val="FF0066"/>
                </a:solidFill>
                <a:latin typeface="Calibri" pitchFamily="34" charset="0"/>
              </a:rPr>
              <a:t>Лимонад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4000" i="1" dirty="0">
                <a:solidFill>
                  <a:srgbClr val="FF0066"/>
                </a:solidFill>
                <a:latin typeface="Calibri" pitchFamily="34" charset="0"/>
              </a:rPr>
              <a:t>Ситро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4000" i="1" dirty="0">
                <a:solidFill>
                  <a:srgbClr val="FF0066"/>
                </a:solidFill>
                <a:latin typeface="Calibri" pitchFamily="34" charset="0"/>
              </a:rPr>
              <a:t>Буратино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4000" i="1" dirty="0">
                <a:solidFill>
                  <a:srgbClr val="FF0066"/>
                </a:solidFill>
                <a:latin typeface="Calibri" pitchFamily="34" charset="0"/>
              </a:rPr>
              <a:t>Дюшес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ru-RU" sz="4000" dirty="0">
              <a:solidFill>
                <a:srgbClr val="6600CC"/>
              </a:solidFill>
              <a:latin typeface="Calibri" pitchFamily="34" charset="0"/>
            </a:endParaRPr>
          </a:p>
        </p:txBody>
      </p:sp>
      <p:pic>
        <p:nvPicPr>
          <p:cNvPr id="16388" name="i-main-pic" descr="Картинка 1 из 10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72863">
            <a:off x="611188" y="1214438"/>
            <a:ext cx="2389187" cy="2071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9" name="i-main-pic" descr="Картинка 3 из 7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58141">
            <a:off x="900113" y="3786188"/>
            <a:ext cx="2314575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7188" y="4500563"/>
            <a:ext cx="84296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9588" y="4652963"/>
            <a:ext cx="84296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00125" y="357188"/>
            <a:ext cx="74295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Самые популярные марки газированной воды</a:t>
            </a:r>
          </a:p>
        </p:txBody>
      </p:sp>
      <p:sp>
        <p:nvSpPr>
          <p:cNvPr id="15365" name="Прямоугольник 8"/>
          <p:cNvSpPr>
            <a:spLocks noChangeArrowheads="1"/>
          </p:cNvSpPr>
          <p:nvPr/>
        </p:nvSpPr>
        <p:spPr bwMode="auto">
          <a:xfrm>
            <a:off x="2700338" y="2349500"/>
            <a:ext cx="4572000" cy="376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3200" i="1" dirty="0">
                <a:solidFill>
                  <a:srgbClr val="10253F"/>
                </a:solidFill>
              </a:rPr>
              <a:t>Первыми марками газировки, выпущенной в Америке, стали: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3200" i="1" dirty="0">
                <a:solidFill>
                  <a:srgbClr val="FF0066"/>
                </a:solidFill>
              </a:rPr>
              <a:t>Кока-кола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3200" i="1" dirty="0">
                <a:solidFill>
                  <a:srgbClr val="FF0066"/>
                </a:solidFill>
              </a:rPr>
              <a:t>Фанта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3200" i="1" dirty="0">
                <a:solidFill>
                  <a:srgbClr val="FF0066"/>
                </a:solidFill>
              </a:rPr>
              <a:t>Спрайт 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3200" i="1" dirty="0">
                <a:solidFill>
                  <a:srgbClr val="FF0066"/>
                </a:solidFill>
              </a:rPr>
              <a:t>Пепси-кола</a:t>
            </a:r>
            <a:r>
              <a:rPr lang="ru-RU" sz="4000" i="1" dirty="0"/>
              <a:t> </a:t>
            </a:r>
          </a:p>
        </p:txBody>
      </p:sp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11644">
            <a:off x="142875" y="2000250"/>
            <a:ext cx="2611438" cy="1785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C:\Documents and Settings\User\Рабочий стол\Газировка\фотки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077072"/>
            <a:ext cx="2296820" cy="1664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6" descr="i1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50" y="3929063"/>
            <a:ext cx="1643063" cy="2744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C:\Documents and Settings\User\Рабочий стол\Газировка\фотки\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8125" y="428625"/>
            <a:ext cx="128587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DSCI0404"/>
          <p:cNvPicPr>
            <a:picLocks noChangeAspect="1" noChangeArrowheads="1"/>
          </p:cNvPicPr>
          <p:nvPr/>
        </p:nvPicPr>
        <p:blipFill>
          <a:blip r:embed="rId7" cstate="print"/>
          <a:srcRect l="13919" t="9152" r="5215" b="16641"/>
          <a:stretch>
            <a:fillRect/>
          </a:stretch>
        </p:blipFill>
        <p:spPr bwMode="auto">
          <a:xfrm rot="372268">
            <a:off x="6643688" y="1857375"/>
            <a:ext cx="2276475" cy="1630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052736"/>
            <a:ext cx="748883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 пить Кока-Колу или не пить? давайте узнаем…</a:t>
            </a:r>
            <a:endParaRPr lang="ru-RU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Влияние газированного напитка «Кока-кола» на яичную скорлупу </a:t>
            </a:r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pPr>
              <a:buNone/>
            </a:pPr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скорлупа, погруженная в напиток, потемнела, окрасилась в коричневый цвет, появились неровности и шероховатости, она стала хрупкой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  <a:t>Опыт №1</a:t>
            </a:r>
            <a:b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060848"/>
            <a:ext cx="3888432" cy="2430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чего состоит «Кока-кола»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i="1" dirty="0" smtClean="0">
                <a:solidFill>
                  <a:srgbClr val="C00000"/>
                </a:solidFill>
                <a:latin typeface="Bookman Old Style" pitchFamily="18" charset="0"/>
              </a:rPr>
              <a:t>Опыт №2</a:t>
            </a:r>
            <a:br>
              <a:rPr lang="ru-RU" sz="40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3938">
            <a:off x="899592" y="2492896"/>
            <a:ext cx="3384376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115616" y="5428879"/>
            <a:ext cx="74168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Вывод: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«Кока- Коле» очень много сахара.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3392">
            <a:off x="4860032" y="2564904"/>
            <a:ext cx="3528392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Влияние газированного напитка «Кока-кола» на ржавые металлические предметы. </a:t>
            </a: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если газированный напиток «Кока-Кола» с легкостью удаляет ржавчину, то он так же легко может разъедать стенки нашего желудка.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  <a:t>Опыт №3</a:t>
            </a:r>
            <a:endParaRPr lang="ru-RU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132856"/>
            <a:ext cx="475252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rgbClr val="C00000"/>
                </a:solidFill>
                <a:latin typeface="Bookman Old Style" pitchFamily="18" charset="0"/>
              </a:rPr>
              <a:t>Опыт №4 </a:t>
            </a:r>
            <a:br>
              <a:rPr lang="ru-RU" sz="32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3200" i="1" dirty="0" smtClean="0">
                <a:solidFill>
                  <a:srgbClr val="C00000"/>
                </a:solidFill>
                <a:latin typeface="Bookman Old Style" pitchFamily="18" charset="0"/>
              </a:rPr>
              <a:t>«Кока – кола и </a:t>
            </a:r>
            <a:r>
              <a:rPr lang="ru-RU" sz="3200" i="1" dirty="0" err="1" smtClean="0">
                <a:solidFill>
                  <a:srgbClr val="C00000"/>
                </a:solidFill>
                <a:latin typeface="Bookman Old Style" pitchFamily="18" charset="0"/>
              </a:rPr>
              <a:t>ментос</a:t>
            </a:r>
            <a:r>
              <a:rPr lang="ru-RU" sz="3200" i="1" dirty="0" smtClean="0">
                <a:solidFill>
                  <a:srgbClr val="C00000"/>
                </a:solidFill>
                <a:latin typeface="Bookman Old Style" pitchFamily="18" charset="0"/>
              </a:rPr>
              <a:t>»</a:t>
            </a:r>
            <a:endParaRPr lang="ru-RU" sz="3200" dirty="0"/>
          </a:p>
        </p:txBody>
      </p:sp>
      <p:pic>
        <p:nvPicPr>
          <p:cNvPr id="1026" name="Picture 2" descr="C:\Users\Сергей\Desktop\визитка\ООД Кока-Кола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6640016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187624" y="472514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Вывод: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некоторыми продуктами «Кока-кола» не совместима и вступает в химическую реакцию, похожую на маленький взрыв. Такое же может и произойти в желудке.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 smtClean="0">
                <a:solidFill>
                  <a:srgbClr val="C00000"/>
                </a:solidFill>
                <a:latin typeface="Bookman Old Style" pitchFamily="18" charset="0"/>
              </a:rPr>
              <a:t>Опыт №5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50912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чипсы содержат большое количество жиров. А желтый цвет обозначает присутствие в продукте красителей.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40768"/>
            <a:ext cx="75608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«Чипсы на листе бумаги»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2205231" cy="2780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988840"/>
            <a:ext cx="4352484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Беседа «Вредные и полезные продукты»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t="5101" b="5101"/>
          <a:stretch>
            <a:fillRect/>
          </a:stretch>
        </p:blipFill>
        <p:spPr bwMode="auto">
          <a:xfrm>
            <a:off x="1547664" y="1988840"/>
            <a:ext cx="633670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Рисуем, полезные и вредные продукты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772816"/>
            <a:ext cx="6048672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rgbClr val="C00000"/>
                </a:solidFill>
              </a:rPr>
              <a:t>Мастер – класс  с родителями </a:t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«Кока-Кола: польза или вред»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формировать у родителей представления о вредном влиянии напитка «Кока-колы» для здоровья ребёнка через экспериментальную деятельность.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i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ru-RU" sz="27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4000" i="1" dirty="0" smtClean="0">
                <a:solidFill>
                  <a:srgbClr val="C00000"/>
                </a:solidFill>
                <a:latin typeface="Bookman Old Style" pitchFamily="18" charset="0"/>
              </a:rPr>
              <a:t>Опыт №1</a:t>
            </a:r>
            <a:r>
              <a:rPr lang="ru-RU" sz="2700" i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ru-RU" sz="27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4" name="Picture 4" descr="C:\Users\Сергей\Desktop\Мастек Класс с родит 2019\P_20190417_1352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24744"/>
            <a:ext cx="5760640" cy="3629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83568" y="5013177"/>
            <a:ext cx="734481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Влияние газированного напитка «Кока-кола» на яичную скорлупу 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4" descr="http://fs.nashaucheba.ru/tw_files2/urls_3/1222/d-1221401/7z-docs/1_html_m239573a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06583">
            <a:off x="448421" y="3018810"/>
            <a:ext cx="1445485" cy="1850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  <a:t>Опыт №2</a:t>
            </a:r>
            <a:endParaRPr lang="ru-RU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6093310" cy="3427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123728" y="5702616"/>
            <a:ext cx="48245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«Состав  чипсов»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  <a:t>Опыт №3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4869160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Газированный напиток «Кока-кола» и молоко</a:t>
            </a: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340768"/>
            <a:ext cx="4386487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Users\Пользователь\Desktop\9fca70123b6cf6532ff0a0407a0619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54913">
            <a:off x="7229438" y="1028665"/>
            <a:ext cx="1418215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Пользователь\Desktop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61320">
            <a:off x="467316" y="2708693"/>
            <a:ext cx="1716781" cy="1716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Bookman Old Style" pitchFamily="18" charset="0"/>
              </a:rPr>
              <a:t>Опыт №4</a:t>
            </a:r>
            <a:endParaRPr lang="ru-RU" dirty="0"/>
          </a:p>
        </p:txBody>
      </p:sp>
      <p:pic>
        <p:nvPicPr>
          <p:cNvPr id="6147" name="Picture 3" descr="C:\Users\Сергей\Desktop\Мастек Класс с родит 2019\P_20190417_1406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88975">
            <a:off x="2345483" y="1210545"/>
            <a:ext cx="5826658" cy="2989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63688" y="4398496"/>
            <a:ext cx="5688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Влияние кока-колы и воды на вареную колбасу»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rgbClr val="C00000"/>
                </a:solidFill>
                <a:latin typeface="Bookman Old Style" pitchFamily="18" charset="0"/>
              </a:rPr>
              <a:t>Опыт №5</a:t>
            </a:r>
            <a:endParaRPr lang="ru-RU" sz="3600" dirty="0"/>
          </a:p>
        </p:txBody>
      </p:sp>
      <p:pic>
        <p:nvPicPr>
          <p:cNvPr id="4" name="Рисунок 1" descr="http://fs.nashaucheba.ru/tw_files2/urls_3/1222/d-1221401/7z-docs/1_html_70e2bd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988945">
            <a:off x="1004559" y="3504627"/>
            <a:ext cx="2610997" cy="1419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2" descr="http://fs.nashaucheba.ru/tw_files2/urls_3/1222/d-1221401/7z-docs/1_html_m13a70c8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42270">
            <a:off x="4475145" y="3515512"/>
            <a:ext cx="2681709" cy="129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1268760"/>
            <a:ext cx="4810637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331640" y="4941168"/>
            <a:ext cx="59046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«Воздействие Кока – Колы на ржавчину»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проведя свои исследования, мы можем смело утверждать, что Кока-Кола  отрицательно влияет на здоровье организма. Каждый решает сам, что ему есть и что пить. Мы лишь провели несколько опытов и сделали выводы о том, что Кока-Кола вредна для организма, особенно детского. Благодаря проделанной работе, мы  пересмотрели свои вкусы и решили употреблять в пищу только полезные продукты. Мы не враги своему здоровью!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789040"/>
            <a:ext cx="2560637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3"/>
                </a:solidFill>
              </a:rPr>
              <a:t>Выводы</a:t>
            </a:r>
            <a:endParaRPr lang="ru-RU" sz="3600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84784"/>
            <a:ext cx="7992888" cy="4248472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80000"/>
              </a:lnSpc>
              <a:spcBef>
                <a:spcPct val="20000"/>
              </a:spcBef>
            </a:pPr>
            <a:r>
              <a:rPr lang="ru-RU" sz="2800" i="1" dirty="0" smtClean="0">
                <a:solidFill>
                  <a:schemeClr val="tx1"/>
                </a:solidFill>
                <a:latin typeface="+mj-lt"/>
              </a:rPr>
              <a:t>«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Кока-Кола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это сильно газированный напиток, в состав которого входят вещества, которые разъедают наш желудок, приводят к нехватке кальция в костях и зубах. </a:t>
            </a: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Вещество кофеин, который содержится в </a:t>
            </a: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</a:pP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Кока-коле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приводит к раздражительности, плохому сну, затрудняет работу сердца, а большое количество сахара вызывает избыточный вес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Данный проект выставлен на Всероссийский конкурс  ИМ.ВЫГОТСКОГО фонд Рыбакова </a:t>
            </a:r>
            <a:endParaRPr lang="ru-RU" sz="2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ергей\Downloads\share-vote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727280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75656" y="5373216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https://konkurs.rybakovfond.ru/vote/?q=13116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Будьте здоровы!!!</a:t>
            </a:r>
            <a:endParaRPr lang="ru-RU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1181</TotalTime>
  <Words>977</Words>
  <Application>Microsoft Office PowerPoint</Application>
  <PresentationFormat>Экран (4:3)</PresentationFormat>
  <Paragraphs>120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Открытая</vt:lpstr>
      <vt:lpstr>Муниципальное  казенное дошкольное образовательное  учреждения Кутуликский детский сад №1 </vt:lpstr>
      <vt:lpstr>История возникновения  газированных напитков</vt:lpstr>
      <vt:lpstr>Актуальность </vt:lpstr>
      <vt:lpstr>Слайд 4</vt:lpstr>
      <vt:lpstr>Слайд 5</vt:lpstr>
      <vt:lpstr>Слайд 6</vt:lpstr>
      <vt:lpstr>Слайд 7</vt:lpstr>
      <vt:lpstr>Слайд 8</vt:lpstr>
      <vt:lpstr>Формы реализации проекта.</vt:lpstr>
      <vt:lpstr>Работа с родителями</vt:lpstr>
      <vt:lpstr>Состав газированной воды   </vt:lpstr>
      <vt:lpstr>Слайд 12</vt:lpstr>
      <vt:lpstr>Слайд 13</vt:lpstr>
      <vt:lpstr>Слайд 14</vt:lpstr>
      <vt:lpstr>Опыт №1  </vt:lpstr>
      <vt:lpstr>Опыт №2 </vt:lpstr>
      <vt:lpstr>Опыт №3</vt:lpstr>
      <vt:lpstr>Опыт №4  «Кока – кола и ментос»</vt:lpstr>
      <vt:lpstr>Опыт №5</vt:lpstr>
      <vt:lpstr>Беседа «Вредные и полезные продукты»</vt:lpstr>
      <vt:lpstr>Рисуем, полезные и вредные продукты</vt:lpstr>
      <vt:lpstr> Мастер – класс  с родителями  «Кока-Кола: польза или вред» </vt:lpstr>
      <vt:lpstr> Опыт №1 </vt:lpstr>
      <vt:lpstr>Опыт №2</vt:lpstr>
      <vt:lpstr>Опыт №3</vt:lpstr>
      <vt:lpstr>Опыт №4</vt:lpstr>
      <vt:lpstr>Опыт №5</vt:lpstr>
      <vt:lpstr>Слайд 28</vt:lpstr>
      <vt:lpstr>Выводы</vt:lpstr>
      <vt:lpstr>Данный проект выставлен на Всероссийский конкурс  ИМ.ВЫГОТСКОГО фонд Рыбакова </vt:lpstr>
      <vt:lpstr>Спасибо за внимание! Будьте здоровы!!!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казенное дошкольное образовательное  учреждения Кутуликский детский сад №1 </dc:title>
  <dc:creator>Сергей</dc:creator>
  <cp:lastModifiedBy>Сергей</cp:lastModifiedBy>
  <cp:revision>121</cp:revision>
  <dcterms:created xsi:type="dcterms:W3CDTF">2019-04-16T07:53:10Z</dcterms:created>
  <dcterms:modified xsi:type="dcterms:W3CDTF">2020-02-25T09:37:15Z</dcterms:modified>
</cp:coreProperties>
</file>